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5" r:id="rId11"/>
    <p:sldId id="264" r:id="rId12"/>
    <p:sldId id="273" r:id="rId13"/>
    <p:sldId id="266" r:id="rId14"/>
    <p:sldId id="267" r:id="rId15"/>
    <p:sldId id="274" r:id="rId16"/>
    <p:sldId id="268" r:id="rId17"/>
    <p:sldId id="269" r:id="rId18"/>
    <p:sldId id="275" r:id="rId19"/>
    <p:sldId id="270" r:id="rId20"/>
    <p:sldId id="271" r:id="rId21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94D6-FE74-40B8-8B17-179910B4E59B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B305-02EF-45B5-B80D-4144F246CE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Better Presentations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Taking your audience from A to B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9977" y="2113370"/>
            <a:ext cx="8082023" cy="283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Q&amp;A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Images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Lists/choices</a:t>
            </a:r>
          </a:p>
          <a:p>
            <a:r>
              <a:rPr lang="en-US" dirty="0" smtClean="0"/>
              <a:t>Stories</a:t>
            </a:r>
          </a:p>
          <a:p>
            <a:r>
              <a:rPr lang="en-US" dirty="0" smtClean="0"/>
              <a:t>Tactile items</a:t>
            </a:r>
          </a:p>
          <a:p>
            <a:r>
              <a:rPr lang="en-US" dirty="0" smtClean="0"/>
              <a:t>Other?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Look at your main points are there any opportunities for interaction?</a:t>
            </a:r>
            <a:endParaRPr lang="en-US" sz="7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– 1</a:t>
            </a:r>
            <a:r>
              <a:rPr lang="en-US" baseline="30000" dirty="0" smtClean="0"/>
              <a:t>st</a:t>
            </a:r>
            <a:r>
              <a:rPr lang="en-US" dirty="0" smtClean="0"/>
              <a:t> main points, 2</a:t>
            </a:r>
            <a:r>
              <a:rPr lang="en-US" baseline="30000" dirty="0" smtClean="0"/>
              <a:t>nd</a:t>
            </a:r>
            <a:r>
              <a:rPr lang="en-US" dirty="0" smtClean="0"/>
              <a:t> opening.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7945" y="2133599"/>
            <a:ext cx="7381655" cy="342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Attention grabber of some type.</a:t>
            </a:r>
          </a:p>
          <a:p>
            <a:r>
              <a:rPr lang="en-US" dirty="0" smtClean="0"/>
              <a:t>Story</a:t>
            </a:r>
          </a:p>
          <a:p>
            <a:r>
              <a:rPr lang="en-US" dirty="0" smtClean="0"/>
              <a:t>Question</a:t>
            </a:r>
          </a:p>
          <a:p>
            <a:r>
              <a:rPr lang="en-US" dirty="0" smtClean="0"/>
              <a:t>Statistic</a:t>
            </a:r>
          </a:p>
          <a:p>
            <a:r>
              <a:rPr lang="en-US" dirty="0" smtClean="0"/>
              <a:t>Visual</a:t>
            </a:r>
          </a:p>
          <a:p>
            <a:r>
              <a:rPr lang="en-US" dirty="0" smtClean="0"/>
              <a:t>Humour (used appropriately)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dirty="0" smtClean="0"/>
              <a:t>Jot down some ideas on how you could open your presentation.</a:t>
            </a:r>
            <a:endParaRPr lang="en-US" sz="7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5697" y="2438400"/>
            <a:ext cx="860059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dirty="0" smtClean="0"/>
              <a:t>As important as your opening!</a:t>
            </a:r>
          </a:p>
          <a:p>
            <a:r>
              <a:rPr lang="en-US" sz="4800" dirty="0" smtClean="0"/>
              <a:t>Summary</a:t>
            </a:r>
          </a:p>
          <a:p>
            <a:r>
              <a:rPr lang="en-US" sz="4800" dirty="0" smtClean="0"/>
              <a:t>Ask a question</a:t>
            </a:r>
          </a:p>
          <a:p>
            <a:r>
              <a:rPr lang="en-US" sz="4800" dirty="0" smtClean="0"/>
              <a:t>Visual</a:t>
            </a:r>
          </a:p>
          <a:p>
            <a:r>
              <a:rPr lang="en-US" sz="4800" dirty="0" smtClean="0"/>
              <a:t>Other ways?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one last time.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dirty="0" smtClean="0"/>
              <a:t>Write down any ideas on how to close your presentation.</a:t>
            </a:r>
            <a:endParaRPr lang="en-US" sz="7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them from A to B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8502" y="2438399"/>
            <a:ext cx="8468297" cy="277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 you want to take your audience?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06" y="2667000"/>
            <a:ext cx="8092560" cy="289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 on a draft plan now for your presentation: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Main 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your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</a:p>
          <a:p>
            <a:r>
              <a:rPr lang="en-US" dirty="0" smtClean="0"/>
              <a:t>What do they know/believe that I can build on?</a:t>
            </a:r>
          </a:p>
          <a:p>
            <a:r>
              <a:rPr lang="en-US" dirty="0" smtClean="0"/>
              <a:t>What do they know/believe that I have to overcome?</a:t>
            </a:r>
          </a:p>
          <a:p>
            <a:r>
              <a:rPr lang="en-US" dirty="0" smtClean="0"/>
              <a:t>What do I want them to learn?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7200" dirty="0" smtClean="0"/>
              <a:t>Engage </a:t>
            </a:r>
          </a:p>
          <a:p>
            <a:r>
              <a:rPr lang="en-US" sz="7200" dirty="0" smtClean="0"/>
              <a:t>Cover material</a:t>
            </a:r>
          </a:p>
          <a:p>
            <a:r>
              <a:rPr lang="en-US" sz="7200" dirty="0" smtClean="0"/>
              <a:t>Have them learn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8318" y="2438400"/>
            <a:ext cx="801653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to 5 Main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Avoid overload.</a:t>
            </a:r>
          </a:p>
          <a:p>
            <a:r>
              <a:rPr lang="en-US" sz="4800" dirty="0" smtClean="0"/>
              <a:t>3 – 5 points.</a:t>
            </a:r>
          </a:p>
          <a:p>
            <a:r>
              <a:rPr lang="en-US" sz="4800" dirty="0" smtClean="0"/>
              <a:t>Find material, data, visuals for each point.</a:t>
            </a:r>
          </a:p>
          <a:p>
            <a:r>
              <a:rPr lang="en-US" sz="4800" dirty="0" smtClean="0"/>
              <a:t>When in doubt, leave it out.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your main points?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worksheet identify the main points of your presentation and material/data/visuals.</a:t>
            </a:r>
          </a:p>
          <a:p>
            <a:pPr>
              <a:buNone/>
            </a:pPr>
            <a:r>
              <a:rPr lang="en-US" dirty="0" smtClean="0"/>
              <a:t>For this one mine are: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A to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Main 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 and Close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In what ways can you have the audience interact?</a:t>
            </a:r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  <p:pic>
        <p:nvPicPr>
          <p:cNvPr id="3074" name="Picture 2" descr="C:\Documents and Settings\daviss\Local Settings\Temporary Internet Files\Content.IE5\O9MRK1MB\MCj030138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194732"/>
            <a:ext cx="3048000" cy="246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Why would you want to have audience members interact?</a:t>
            </a:r>
            <a:endParaRPr lang="en-US" dirty="0"/>
          </a:p>
        </p:txBody>
      </p:sp>
      <p:pic>
        <p:nvPicPr>
          <p:cNvPr id="4098" name="Picture 2" descr="C:\Documents and Settings\daviss\Local Settings\Temporary Internet Files\Content.IE5\O9MRK1MB\MCj04419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9819" y="1524000"/>
            <a:ext cx="2372594" cy="280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Building Better Presentation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ere do you want to take your audience?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Know your audienc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Your Goal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Getting Started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3 to 5 Main Points&amp;quot;&quot;/&gt;&lt;property id=&quot;20307&quot; value=&quot;261&quot;/&gt;&lt;/object&gt;&lt;object type=&quot;3&quot; unique_id=&quot;10010&quot;&gt;&lt;property id=&quot;20148&quot; value=&quot;5&quot;/&gt;&lt;property id=&quot;20300&quot; value=&quot;Slide 8 - &amp;quot;Interaction&amp;quot;&quot;/&gt;&lt;property id=&quot;20307&quot; value=&quot;262&quot;/&gt;&lt;/object&gt;&lt;object type=&quot;3&quot; unique_id=&quot;10011&quot;&gt;&lt;property id=&quot;20148&quot; value=&quot;5&quot;/&gt;&lt;property id=&quot;20300&quot; value=&quot;Slide 9 - &amp;quot;Interaction&amp;quot;&quot;/&gt;&lt;property id=&quot;20307&quot; value=&quot;263&quot;/&gt;&lt;/object&gt;&lt;object type=&quot;3&quot; unique_id=&quot;10012&quot;&gt;&lt;property id=&quot;20148&quot; value=&quot;5&quot;/&gt;&lt;property id=&quot;20300&quot; value=&quot;Slide 10 - &amp;quot;Interaction&amp;quot;&quot;/&gt;&lt;property id=&quot;20307&quot; value=&quot;265&quot;/&gt;&lt;/object&gt;&lt;object type=&quot;3&quot; unique_id=&quot;10013&quot;&gt;&lt;property id=&quot;20148&quot; value=&quot;5&quot;/&gt;&lt;property id=&quot;20300&quot; value=&quot;Slide 11 - &amp;quot;Interaction Ideas&amp;quot;&quot;/&gt;&lt;property id=&quot;20307&quot; value=&quot;264&quot;/&gt;&lt;/object&gt;&lt;object type=&quot;3&quot; unique_id=&quot;10014&quot;&gt;&lt;property id=&quot;20148&quot; value=&quot;5&quot;/&gt;&lt;property id=&quot;20300&quot; value=&quot;Slide 13 - &amp;quot;Planning – 1st main points, 2nd opening.&amp;quot;&quot;/&gt;&lt;property id=&quot;20307&quot; value=&quot;266&quot;/&gt;&lt;/object&gt;&lt;object type=&quot;3&quot; unique_id=&quot;10015&quot;&gt;&lt;property id=&quot;20148&quot; value=&quot;5&quot;/&gt;&lt;property id=&quot;20300&quot; value=&quot;Slide 14 - &amp;quot;Opening&amp;quot;&quot;/&gt;&lt;property id=&quot;20307&quot; value=&quot;267&quot;/&gt;&lt;/object&gt;&lt;object type=&quot;3&quot; unique_id=&quot;10016&quot;&gt;&lt;property id=&quot;20148&quot; value=&quot;5&quot;/&gt;&lt;property id=&quot;20300&quot; value=&quot;Slide 16 - &amp;quot;Closing&amp;quot;&quot;/&gt;&lt;property id=&quot;20307&quot; value=&quot;268&quot;/&gt;&lt;/object&gt;&lt;object type=&quot;3&quot; unique_id=&quot;10152&quot;&gt;&lt;property id=&quot;20148&quot; value=&quot;5&quot;/&gt;&lt;property id=&quot;20300&quot; value=&quot;Slide 17 - &amp;quot;Closing&amp;quot;&quot;/&gt;&lt;property id=&quot;20307&quot; value=&quot;269&quot;/&gt;&lt;/object&gt;&lt;object type=&quot;3&quot; unique_id=&quot;10153&quot;&gt;&lt;property id=&quot;20148&quot; value=&quot;5&quot;/&gt;&lt;property id=&quot;20300&quot; value=&quot;Slide 19 - &amp;quot;Take them from A to B&amp;quot;&quot;/&gt;&lt;property id=&quot;20307&quot; value=&quot;270&quot;/&gt;&lt;/object&gt;&lt;object type=&quot;3&quot; unique_id=&quot;10154&quot;&gt;&lt;property id=&quot;20148&quot; value=&quot;5&quot;/&gt;&lt;property id=&quot;20300&quot; value=&quot;Slide 20 - &amp;quot;Ready?&amp;quot;&quot;/&gt;&lt;property id=&quot;20307&quot; value=&quot;271&quot;/&gt;&lt;/object&gt;&lt;object type=&quot;3&quot; unique_id=&quot;10299&quot;&gt;&lt;property id=&quot;20148&quot; value=&quot;5&quot;/&gt;&lt;property id=&quot;20300&quot; value=&quot;Slide 7 - &amp;quot;What are your main points?&amp;quot;&quot;/&gt;&lt;property id=&quot;20307&quot; value=&quot;272&quot;/&gt;&lt;/object&gt;&lt;object type=&quot;3&quot; unique_id=&quot;10300&quot;&gt;&lt;property id=&quot;20148&quot; value=&quot;5&quot;/&gt;&lt;property id=&quot;20300&quot; value=&quot;Slide 12 - &amp;quot;Ideas for Interaction&amp;quot;&quot;/&gt;&lt;property id=&quot;20307&quot; value=&quot;273&quot;/&gt;&lt;/object&gt;&lt;object type=&quot;3&quot; unique_id=&quot;10301&quot;&gt;&lt;property id=&quot;20148&quot; value=&quot;5&quot;/&gt;&lt;property id=&quot;20300&quot; value=&quot;Slide 15 - &amp;quot;Work Again!&amp;quot;&quot;/&gt;&lt;property id=&quot;20307&quot; value=&quot;274&quot;/&gt;&lt;/object&gt;&lt;object type=&quot;3&quot; unique_id=&quot;10302&quot;&gt;&lt;property id=&quot;20148&quot; value=&quot;5&quot;/&gt;&lt;property id=&quot;20300&quot; value=&quot;Slide 18 - &amp;quot;Work one last time.&amp;quot;&quot;/&gt;&lt;property id=&quot;20307&quot; value=&quot;275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230</Words>
  <Application>Microsoft Office PowerPoint</Application>
  <PresentationFormat>On-screen Show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Building Better Presentations</vt:lpstr>
      <vt:lpstr>Where do you want to take your audience?</vt:lpstr>
      <vt:lpstr>Know your audience</vt:lpstr>
      <vt:lpstr>Your Goals</vt:lpstr>
      <vt:lpstr>Getting Started</vt:lpstr>
      <vt:lpstr>3 to 5 Main Points</vt:lpstr>
      <vt:lpstr>What are your main points?</vt:lpstr>
      <vt:lpstr>Interaction</vt:lpstr>
      <vt:lpstr>Interaction</vt:lpstr>
      <vt:lpstr>Interaction</vt:lpstr>
      <vt:lpstr>Interaction Ideas</vt:lpstr>
      <vt:lpstr>Ideas for Interaction</vt:lpstr>
      <vt:lpstr>Planning – 1st main points, 2nd opening.</vt:lpstr>
      <vt:lpstr>Opening</vt:lpstr>
      <vt:lpstr>Work Again!</vt:lpstr>
      <vt:lpstr>Closing</vt:lpstr>
      <vt:lpstr>Closing</vt:lpstr>
      <vt:lpstr>Work one last time.</vt:lpstr>
      <vt:lpstr>Take them from A to B</vt:lpstr>
      <vt:lpstr>Ready?</vt:lpstr>
    </vt:vector>
  </TitlesOfParts>
  <Company>NBCC Saint John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Better Presentations</dc:title>
  <dc:creator>DavisS</dc:creator>
  <cp:lastModifiedBy>DavisS</cp:lastModifiedBy>
  <cp:revision>11</cp:revision>
  <dcterms:created xsi:type="dcterms:W3CDTF">2010-01-19T14:55:48Z</dcterms:created>
  <dcterms:modified xsi:type="dcterms:W3CDTF">2010-01-19T16:18:08Z</dcterms:modified>
</cp:coreProperties>
</file>